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6" r:id="rId2"/>
    <p:sldId id="278" r:id="rId3"/>
    <p:sldId id="258" r:id="rId4"/>
    <p:sldId id="276" r:id="rId5"/>
    <p:sldId id="257" r:id="rId6"/>
    <p:sldId id="275" r:id="rId7"/>
    <p:sldId id="259" r:id="rId8"/>
    <p:sldId id="264" r:id="rId9"/>
    <p:sldId id="270" r:id="rId10"/>
    <p:sldId id="277" r:id="rId11"/>
    <p:sldId id="260" r:id="rId12"/>
    <p:sldId id="274" r:id="rId13"/>
    <p:sldId id="263" r:id="rId14"/>
    <p:sldId id="272" r:id="rId15"/>
    <p:sldId id="261" r:id="rId16"/>
    <p:sldId id="273" r:id="rId17"/>
  </p:sldIdLst>
  <p:sldSz cx="9144000" cy="6858000" type="screen4x3"/>
  <p:notesSz cx="6858000" cy="9083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940E0-712C-4C44-9897-C6D4147BF8EA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8063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8063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E086-6BB8-467F-976C-5771A7E1C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0D8A784-1BBE-4598-9964-FAE5AB2E0FC4}" type="datetimeFigureOut">
              <a:rPr lang="en-US" smtClean="0"/>
              <a:pPr/>
              <a:t>11/17/2011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F6700F6-1A56-4446-80AD-FDDF043A3D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8A784-1BBE-4598-9964-FAE5AB2E0FC4}" type="datetimeFigureOut">
              <a:rPr lang="en-US" smtClean="0"/>
              <a:pPr/>
              <a:t>11/17/2011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700F6-1A56-4446-80AD-FDDF043A3D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8A784-1BBE-4598-9964-FAE5AB2E0FC4}" type="datetimeFigureOut">
              <a:rPr lang="en-US" smtClean="0"/>
              <a:pPr/>
              <a:t>11/17/2011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700F6-1A56-4446-80AD-FDDF043A3D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0D8A784-1BBE-4598-9964-FAE5AB2E0FC4}" type="datetimeFigureOut">
              <a:rPr lang="en-US" smtClean="0"/>
              <a:pPr/>
              <a:t>11/17/2011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700F6-1A56-4446-80AD-FDDF043A3D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0D8A784-1BBE-4598-9964-FAE5AB2E0FC4}" type="datetimeFigureOut">
              <a:rPr lang="en-US" smtClean="0"/>
              <a:pPr/>
              <a:t>11/17/2011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F6700F6-1A56-4446-80AD-FDDF043A3D8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0D8A784-1BBE-4598-9964-FAE5AB2E0FC4}" type="datetimeFigureOut">
              <a:rPr lang="en-US" smtClean="0"/>
              <a:pPr/>
              <a:t>11/17/2011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F6700F6-1A56-4446-80AD-FDDF043A3D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0D8A784-1BBE-4598-9964-FAE5AB2E0FC4}" type="datetimeFigureOut">
              <a:rPr lang="en-US" smtClean="0"/>
              <a:pPr/>
              <a:t>11/17/2011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F6700F6-1A56-4446-80AD-FDDF043A3D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8A784-1BBE-4598-9964-FAE5AB2E0FC4}" type="datetimeFigureOut">
              <a:rPr lang="en-US" smtClean="0"/>
              <a:pPr/>
              <a:t>11/17/2011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700F6-1A56-4446-80AD-FDDF043A3D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0D8A784-1BBE-4598-9964-FAE5AB2E0FC4}" type="datetimeFigureOut">
              <a:rPr lang="en-US" smtClean="0"/>
              <a:pPr/>
              <a:t>11/17/2011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F6700F6-1A56-4446-80AD-FDDF043A3D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0D8A784-1BBE-4598-9964-FAE5AB2E0FC4}" type="datetimeFigureOut">
              <a:rPr lang="en-US" smtClean="0"/>
              <a:pPr/>
              <a:t>11/17/2011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F6700F6-1A56-4446-80AD-FDDF043A3D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0D8A784-1BBE-4598-9964-FAE5AB2E0FC4}" type="datetimeFigureOut">
              <a:rPr lang="en-US" smtClean="0"/>
              <a:pPr/>
              <a:t>11/17/2011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F6700F6-1A56-4446-80AD-FDDF043A3D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0D8A784-1BBE-4598-9964-FAE5AB2E0FC4}" type="datetimeFigureOut">
              <a:rPr lang="en-US" smtClean="0"/>
              <a:pPr/>
              <a:t>11/17/2011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F6700F6-1A56-4446-80AD-FDDF043A3D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oradosprings.com/" TargetMode="External"/><Relationship Id="rId2" Type="http://schemas.openxmlformats.org/officeDocument/2006/relationships/hyperlink" Target="http://www.uccs.edu/~cao/Club%20List%20W%20MS2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1676400"/>
            <a:ext cx="8062912" cy="1295400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Leaving Home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3276600"/>
            <a:ext cx="8062912" cy="838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Justine Lowrey B.S.</a:t>
            </a:r>
            <a:endParaRPr lang="en-US" dirty="0"/>
          </a:p>
        </p:txBody>
      </p:sp>
      <p:pic>
        <p:nvPicPr>
          <p:cNvPr id="4" name="Picture 2" descr="C:\Documents and Settings\jduke\Local Settings\Temporary Internet Files\Content.IE5\IADFQE0H\MCBL00522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4114800"/>
            <a:ext cx="4582562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Eating Habits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7840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Be aware of what you eat and make sure to get the daily vegetables and a healthy balance of nutrition.</a:t>
            </a:r>
          </a:p>
          <a:p>
            <a:endParaRPr lang="en-US" dirty="0" smtClean="0"/>
          </a:p>
          <a:p>
            <a:r>
              <a:rPr lang="en-US" dirty="0" smtClean="0"/>
              <a:t>If buying own food, shopping for groceries is cheaper than eating out every day</a:t>
            </a:r>
          </a:p>
          <a:p>
            <a:endParaRPr lang="en-US" dirty="0" smtClean="0"/>
          </a:p>
          <a:p>
            <a:r>
              <a:rPr lang="en-US" dirty="0" smtClean="0"/>
              <a:t>It is very easy to gain weight the first year in college and that is why they call it the Freshmen 15.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Study Skills With Out Parental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Calendar- Write down dates for everything like appointments, tests, homework assignments</a:t>
            </a:r>
          </a:p>
          <a:p>
            <a:r>
              <a:rPr lang="en-US" dirty="0" smtClean="0"/>
              <a:t>Read each classes syllabus and learn how each teacher grades, conducts assignments and tests</a:t>
            </a:r>
          </a:p>
          <a:p>
            <a:r>
              <a:rPr lang="en-US" dirty="0" smtClean="0"/>
              <a:t>Time-management- Balancing things you want and need to do</a:t>
            </a:r>
          </a:p>
          <a:p>
            <a:r>
              <a:rPr lang="en-US" dirty="0" smtClean="0"/>
              <a:t>Going to classes- Attendance is important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Study Skills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Do homework- Keep up with everything and do not let it pile up until the last minute</a:t>
            </a:r>
          </a:p>
          <a:p>
            <a:r>
              <a:rPr lang="en-US" dirty="0" smtClean="0"/>
              <a:t>Studying for tests- Making sure to studying on own and not just group studying where there is social interactions</a:t>
            </a:r>
          </a:p>
          <a:p>
            <a:r>
              <a:rPr lang="en-US" dirty="0" smtClean="0"/>
              <a:t>Study groups-Can be motivating to study and be another opportunity for social interactions</a:t>
            </a:r>
          </a:p>
          <a:p>
            <a:r>
              <a:rPr lang="en-US" dirty="0" smtClean="0"/>
              <a:t>Do not procrastinate</a:t>
            </a:r>
          </a:p>
          <a:p>
            <a:endParaRPr lang="en-US" dirty="0"/>
          </a:p>
        </p:txBody>
      </p:sp>
      <p:pic>
        <p:nvPicPr>
          <p:cNvPr id="7" name="Picture 4" descr="C:\Documents and Settings\jduke\Local Settings\Temporary Internet Files\Content.IE5\IKGJ2Q1D\MPj0439415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676400" cy="1676400"/>
          </a:xfrm>
          <a:prstGeom prst="rect">
            <a:avLst/>
          </a:prstGeom>
          <a:noFill/>
        </p:spPr>
      </p:pic>
      <p:pic>
        <p:nvPicPr>
          <p:cNvPr id="5125" name="Picture 5" descr="C:\Documents and Settings\Justine1\Local Settings\Temporary Internet Files\Content.IE5\86UMHGRY\MPj0427825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5097646"/>
            <a:ext cx="1760042" cy="1580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Anxiety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30808"/>
          </a:xfrm>
        </p:spPr>
        <p:txBody>
          <a:bodyPr>
            <a:normAutofit/>
          </a:bodyPr>
          <a:lstStyle/>
          <a:p>
            <a:r>
              <a:rPr lang="en-US" dirty="0" smtClean="0"/>
              <a:t>Stress</a:t>
            </a:r>
          </a:p>
          <a:p>
            <a:pPr lvl="1"/>
            <a:r>
              <a:rPr lang="en-US" dirty="0" smtClean="0"/>
              <a:t>How will I make friends</a:t>
            </a:r>
          </a:p>
          <a:p>
            <a:pPr lvl="1"/>
            <a:r>
              <a:rPr lang="en-US" dirty="0" smtClean="0"/>
              <a:t>Will people like me</a:t>
            </a:r>
          </a:p>
          <a:p>
            <a:pPr lvl="1"/>
            <a:r>
              <a:rPr lang="en-US" dirty="0" smtClean="0"/>
              <a:t>Am I leaving people behind at home</a:t>
            </a:r>
          </a:p>
          <a:p>
            <a:pPr lvl="1"/>
            <a:r>
              <a:rPr lang="en-US" dirty="0" smtClean="0"/>
              <a:t>What decision should I make</a:t>
            </a:r>
          </a:p>
          <a:p>
            <a:pPr lvl="1"/>
            <a:r>
              <a:rPr lang="en-US" dirty="0" smtClean="0"/>
              <a:t>Choosing the right courses</a:t>
            </a:r>
          </a:p>
          <a:p>
            <a:pPr lvl="1"/>
            <a:r>
              <a:rPr lang="en-US" dirty="0" smtClean="0"/>
              <a:t>Deciding on major or career</a:t>
            </a:r>
          </a:p>
          <a:p>
            <a:pPr lvl="1"/>
            <a:r>
              <a:rPr lang="en-US" dirty="0" smtClean="0"/>
              <a:t>Living with new people in dorm life</a:t>
            </a:r>
          </a:p>
          <a:p>
            <a:pPr lvl="1"/>
            <a:r>
              <a:rPr lang="en-US" dirty="0" smtClean="0"/>
              <a:t>Finding a place to live</a:t>
            </a:r>
          </a:p>
          <a:p>
            <a:pPr lvl="1"/>
            <a:r>
              <a:rPr lang="en-US" dirty="0" smtClean="0"/>
              <a:t>Missing pets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pic>
        <p:nvPicPr>
          <p:cNvPr id="4098" name="Picture 2" descr="C:\Documents and Settings\Justine1\Local Settings\Temporary Internet Files\Content.IE5\SHMNGXAR\MPj0439524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04800"/>
            <a:ext cx="2739286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going off to college, you will encounter many opportunities to party.</a:t>
            </a:r>
          </a:p>
          <a:p>
            <a:r>
              <a:rPr lang="en-US" dirty="0" smtClean="0"/>
              <a:t>Good Part:</a:t>
            </a:r>
          </a:p>
          <a:p>
            <a:pPr lvl="1"/>
            <a:r>
              <a:rPr lang="en-US" dirty="0" smtClean="0"/>
              <a:t>Social opportunities</a:t>
            </a:r>
          </a:p>
          <a:p>
            <a:pPr lvl="1"/>
            <a:r>
              <a:rPr lang="en-US" dirty="0" smtClean="0"/>
              <a:t>Relax from academics</a:t>
            </a:r>
          </a:p>
          <a:p>
            <a:pPr lvl="1"/>
            <a:r>
              <a:rPr lang="en-US" dirty="0" smtClean="0"/>
              <a:t>Gets you out and doing something</a:t>
            </a:r>
          </a:p>
          <a:p>
            <a:r>
              <a:rPr lang="en-US" dirty="0" smtClean="0"/>
              <a:t>Bad Part:</a:t>
            </a:r>
          </a:p>
          <a:p>
            <a:pPr lvl="1"/>
            <a:r>
              <a:rPr lang="en-US" dirty="0" smtClean="0"/>
              <a:t>Hinder academics</a:t>
            </a:r>
          </a:p>
          <a:p>
            <a:pPr lvl="1"/>
            <a:r>
              <a:rPr lang="en-US" dirty="0" smtClean="0"/>
              <a:t>Health issues like getting drunk or binging</a:t>
            </a:r>
          </a:p>
          <a:p>
            <a:pPr lvl="1"/>
            <a:r>
              <a:rPr lang="en-US" dirty="0" smtClean="0"/>
              <a:t>Peer pressure</a:t>
            </a:r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2050" name="Picture 2" descr="C:\Documents and Settings\Justine1\Local Settings\Temporary Internet Files\Content.IE5\AJ84FV5C\MCPE02514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2234697" cy="17574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Website Links For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http://www.uccs.edu/~cao/Club%20List%20W%20MS2.html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hlinkClick r:id="rId3"/>
              </a:rPr>
              <a:t>http://www.coloradosprings.com/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http://www.pikes-peak.com/Page/12.aspx</a:t>
            </a:r>
            <a:endParaRPr lang="en-US" dirty="0"/>
          </a:p>
        </p:txBody>
      </p:sp>
      <p:pic>
        <p:nvPicPr>
          <p:cNvPr id="3076" name="Picture 4" descr="C:\Documents and Settings\Justine1\Local Settings\Temporary Internet Files\Content.IE5\UWXNGPLX\MPj0439236000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4572000"/>
            <a:ext cx="3200400" cy="20878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advantage of this new experience you might surprise yourself of all the memories you could leave college with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21408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Every experience is different for each person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This discusses possibilities and some examples might be seen as a positive or  negative experience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This does not mean this is how your college experience will be your first year away from home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447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Struggles With Leaving Home For 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Separating self from family of origin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Being responsible for new things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Missing family and friends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Recreating a new identity</a:t>
            </a:r>
          </a:p>
          <a:p>
            <a:endParaRPr lang="en-US" dirty="0"/>
          </a:p>
        </p:txBody>
      </p:sp>
      <p:pic>
        <p:nvPicPr>
          <p:cNvPr id="1028" name="Picture 4" descr="C:\Documents and Settings\Justine1\Local Settings\Temporary Internet Files\Content.IE5\SHMNGXAR\MCj038347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4114800"/>
            <a:ext cx="1908658" cy="2519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447800"/>
          </a:xfrm>
        </p:spPr>
        <p:txBody>
          <a:bodyPr/>
          <a:lstStyle/>
          <a:p>
            <a:pPr algn="ctr"/>
            <a:r>
              <a:rPr lang="en-US" dirty="0" smtClean="0"/>
              <a:t>Struggles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Adapting a new lifestyle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Meeting new people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Being considered an adult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Paying for own things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Advantages To Leaving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Meet New People</a:t>
            </a:r>
          </a:p>
          <a:p>
            <a:endParaRPr lang="en-US" dirty="0" smtClean="0"/>
          </a:p>
          <a:p>
            <a:r>
              <a:rPr lang="en-US" dirty="0" smtClean="0"/>
              <a:t>New Experiences- Ex: Dorm Life</a:t>
            </a:r>
          </a:p>
          <a:p>
            <a:endParaRPr lang="en-US" dirty="0" smtClean="0"/>
          </a:p>
          <a:p>
            <a:r>
              <a:rPr lang="en-US" dirty="0" smtClean="0"/>
              <a:t>Different Environment </a:t>
            </a:r>
          </a:p>
          <a:p>
            <a:endParaRPr lang="en-US" dirty="0" smtClean="0"/>
          </a:p>
          <a:p>
            <a:r>
              <a:rPr lang="en-US" dirty="0" smtClean="0"/>
              <a:t>Experience Diversity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Gain independence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171" name="Picture 3" descr="C:\Documents and Settings\Justine1\Local Settings\Temporary Internet Files\Content.IE5\PAXCVCB5\MCj008958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69274" y="4603852"/>
            <a:ext cx="4074726" cy="2254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95400"/>
          </a:xfrm>
        </p:spPr>
        <p:txBody>
          <a:bodyPr/>
          <a:lstStyle/>
          <a:p>
            <a:pPr algn="ctr"/>
            <a:r>
              <a:rPr lang="en-US" dirty="0" smtClean="0"/>
              <a:t>Advantages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3080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Appreciating home more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Freedom</a:t>
            </a:r>
          </a:p>
          <a:p>
            <a:endParaRPr lang="en-US" dirty="0" smtClean="0"/>
          </a:p>
          <a:p>
            <a:r>
              <a:rPr lang="en-US" dirty="0" smtClean="0"/>
              <a:t>Being considered an adult</a:t>
            </a:r>
          </a:p>
          <a:p>
            <a:endParaRPr lang="en-US" dirty="0" smtClean="0"/>
          </a:p>
          <a:p>
            <a:r>
              <a:rPr lang="en-US" dirty="0" smtClean="0"/>
              <a:t>Get a degree</a:t>
            </a:r>
          </a:p>
          <a:p>
            <a:endParaRPr lang="en-US" dirty="0" smtClean="0"/>
          </a:p>
          <a:p>
            <a:r>
              <a:rPr lang="en-US" dirty="0" smtClean="0"/>
              <a:t>New Start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Learn things about yourself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Transitional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30808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Leaving something familiar to something new.</a:t>
            </a:r>
          </a:p>
          <a:p>
            <a:endParaRPr lang="en-US" dirty="0" smtClean="0"/>
          </a:p>
          <a:p>
            <a:r>
              <a:rPr lang="en-US" dirty="0" smtClean="0"/>
              <a:t>Considered an adult</a:t>
            </a:r>
          </a:p>
          <a:p>
            <a:endParaRPr lang="en-US" dirty="0" smtClean="0"/>
          </a:p>
          <a:p>
            <a:r>
              <a:rPr lang="en-US" dirty="0" smtClean="0"/>
              <a:t>Leaving Family of Origin Roles Behind</a:t>
            </a:r>
          </a:p>
          <a:p>
            <a:endParaRPr lang="en-US" dirty="0" smtClean="0"/>
          </a:p>
          <a:p>
            <a:r>
              <a:rPr lang="en-US" dirty="0" smtClean="0"/>
              <a:t>Separation</a:t>
            </a:r>
          </a:p>
          <a:p>
            <a:endParaRPr lang="en-US" dirty="0" smtClean="0"/>
          </a:p>
          <a:p>
            <a:r>
              <a:rPr lang="en-US" dirty="0" smtClean="0"/>
              <a:t>Making own decisions</a:t>
            </a:r>
          </a:p>
          <a:p>
            <a:endParaRPr lang="en-US" dirty="0" smtClean="0"/>
          </a:p>
          <a:p>
            <a:r>
              <a:rPr lang="en-US" dirty="0" smtClean="0"/>
              <a:t>Doing chores: Washing clothes, cooking, cleaning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Parent-Child Relational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95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Impaired Communication-leaving home can change how child and parent communicate</a:t>
            </a:r>
          </a:p>
          <a:p>
            <a:r>
              <a:rPr lang="en-US" dirty="0" smtClean="0"/>
              <a:t>Overprotection-Parent might be enmeshed with child and not want them to go</a:t>
            </a:r>
          </a:p>
          <a:p>
            <a:r>
              <a:rPr lang="en-US" dirty="0" smtClean="0"/>
              <a:t>Set times to call home-Going to college does not mean distancing self completely from family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Eating Habits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3080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Exercise-Increases energy, reduces stress, social opportunity, encourages healthy living</a:t>
            </a:r>
          </a:p>
          <a:p>
            <a:endParaRPr lang="en-US" dirty="0" smtClean="0"/>
          </a:p>
          <a:p>
            <a:r>
              <a:rPr lang="en-US" dirty="0" smtClean="0"/>
              <a:t>Cafeteria-Social opportunity, plenty of junk food, fast-food, not best healthy lifestyle choices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6148" name="Picture 4" descr="C:\Documents and Settings\Justine1\Local Settings\Temporary Internet Files\Content.IE5\RRCMW6RE\MCBD10664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1" y="152400"/>
            <a:ext cx="2286000" cy="1892897"/>
          </a:xfrm>
          <a:prstGeom prst="rect">
            <a:avLst/>
          </a:prstGeom>
          <a:noFill/>
        </p:spPr>
      </p:pic>
      <p:pic>
        <p:nvPicPr>
          <p:cNvPr id="6153" name="Picture 9" descr="C:\Documents and Settings\Justine1\Local Settings\Temporary Internet Files\Content.IE5\AY4ZALIJ\MPj0422189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152401"/>
            <a:ext cx="1372716" cy="198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261</TotalTime>
  <Words>518</Words>
  <Application>Microsoft Office PowerPoint</Application>
  <PresentationFormat>On-screen Show (4:3)</PresentationFormat>
  <Paragraphs>118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Verve</vt:lpstr>
      <vt:lpstr>Leaving Home</vt:lpstr>
      <vt:lpstr>Slide 2</vt:lpstr>
      <vt:lpstr>Struggles With Leaving Home For College</vt:lpstr>
      <vt:lpstr>Struggles Continued</vt:lpstr>
      <vt:lpstr>Advantages To Leaving Home</vt:lpstr>
      <vt:lpstr>Advantages Continued</vt:lpstr>
      <vt:lpstr>Transitional Stage</vt:lpstr>
      <vt:lpstr>Parent-Child Relational Problems</vt:lpstr>
      <vt:lpstr>Eating Habits</vt:lpstr>
      <vt:lpstr>Eating Habits Continued</vt:lpstr>
      <vt:lpstr>Study Skills With Out Parental Control</vt:lpstr>
      <vt:lpstr>Study Skills Continued</vt:lpstr>
      <vt:lpstr>Anxiety</vt:lpstr>
      <vt:lpstr>Party</vt:lpstr>
      <vt:lpstr>Website Links For Activities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Leaving Home</dc:title>
  <dc:creator>Preferred Customer</dc:creator>
  <cp:lastModifiedBy>SPalizzi</cp:lastModifiedBy>
  <cp:revision>63</cp:revision>
  <dcterms:created xsi:type="dcterms:W3CDTF">2009-03-30T23:32:49Z</dcterms:created>
  <dcterms:modified xsi:type="dcterms:W3CDTF">2011-11-17T18:59:28Z</dcterms:modified>
</cp:coreProperties>
</file>